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109FBE-7F02-468D-8E3B-29BF3EB1A6C0}" v="2" dt="2024-12-03T20:19:59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Borden" userId="d22cf80238420f7e" providerId="LiveId" clId="{CC109FBE-7F02-468D-8E3B-29BF3EB1A6C0}"/>
    <pc:docChg chg="custSel addSld delSld modSld">
      <pc:chgData name="Suzanne Borden" userId="d22cf80238420f7e" providerId="LiveId" clId="{CC109FBE-7F02-468D-8E3B-29BF3EB1A6C0}" dt="2024-12-03T20:20:27.706" v="22" actId="1076"/>
      <pc:docMkLst>
        <pc:docMk/>
      </pc:docMkLst>
      <pc:sldChg chg="delSp mod">
        <pc:chgData name="Suzanne Borden" userId="d22cf80238420f7e" providerId="LiveId" clId="{CC109FBE-7F02-468D-8E3B-29BF3EB1A6C0}" dt="2024-12-03T20:17:19.747" v="9" actId="478"/>
        <pc:sldMkLst>
          <pc:docMk/>
          <pc:sldMk cId="3283042816" sldId="256"/>
        </pc:sldMkLst>
        <pc:picChg chg="del">
          <ac:chgData name="Suzanne Borden" userId="d22cf80238420f7e" providerId="LiveId" clId="{CC109FBE-7F02-468D-8E3B-29BF3EB1A6C0}" dt="2024-12-03T20:17:19.747" v="9" actId="478"/>
          <ac:picMkLst>
            <pc:docMk/>
            <pc:sldMk cId="3283042816" sldId="256"/>
            <ac:picMk id="25" creationId="{64D442F7-4699-16FA-6BBF-12B0987E7A81}"/>
          </ac:picMkLst>
        </pc:picChg>
      </pc:sldChg>
      <pc:sldChg chg="addSp delSp modSp mod">
        <pc:chgData name="Suzanne Borden" userId="d22cf80238420f7e" providerId="LiveId" clId="{CC109FBE-7F02-468D-8E3B-29BF3EB1A6C0}" dt="2024-12-03T20:20:27.706" v="22" actId="1076"/>
        <pc:sldMkLst>
          <pc:docMk/>
          <pc:sldMk cId="292420334" sldId="257"/>
        </pc:sldMkLst>
        <pc:picChg chg="add del mod">
          <ac:chgData name="Suzanne Borden" userId="d22cf80238420f7e" providerId="LiveId" clId="{CC109FBE-7F02-468D-8E3B-29BF3EB1A6C0}" dt="2024-12-03T20:18:48.917" v="10" actId="478"/>
          <ac:picMkLst>
            <pc:docMk/>
            <pc:sldMk cId="292420334" sldId="257"/>
            <ac:picMk id="3" creationId="{36565609-D1A6-8201-29DA-8F6BE9FEE588}"/>
          </ac:picMkLst>
        </pc:picChg>
        <pc:picChg chg="add mod">
          <ac:chgData name="Suzanne Borden" userId="d22cf80238420f7e" providerId="LiveId" clId="{CC109FBE-7F02-468D-8E3B-29BF3EB1A6C0}" dt="2024-12-03T20:20:27.706" v="22" actId="1076"/>
          <ac:picMkLst>
            <pc:docMk/>
            <pc:sldMk cId="292420334" sldId="257"/>
            <ac:picMk id="4" creationId="{162C504E-995E-D928-9E35-0D0B6292C441}"/>
          </ac:picMkLst>
        </pc:picChg>
        <pc:picChg chg="del">
          <ac:chgData name="Suzanne Borden" userId="d22cf80238420f7e" providerId="LiveId" clId="{CC109FBE-7F02-468D-8E3B-29BF3EB1A6C0}" dt="2024-12-03T20:15:19.138" v="2" actId="478"/>
          <ac:picMkLst>
            <pc:docMk/>
            <pc:sldMk cId="292420334" sldId="257"/>
            <ac:picMk id="5" creationId="{9DAD910F-3DFE-A531-6D08-C6AFDE454873}"/>
          </ac:picMkLst>
        </pc:picChg>
      </pc:sldChg>
      <pc:sldChg chg="new del">
        <pc:chgData name="Suzanne Borden" userId="d22cf80238420f7e" providerId="LiveId" clId="{CC109FBE-7F02-468D-8E3B-29BF3EB1A6C0}" dt="2024-12-03T20:06:45.944" v="1" actId="2696"/>
        <pc:sldMkLst>
          <pc:docMk/>
          <pc:sldMk cId="1799170420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79B74-38B4-4996-9A6B-E3A23A269CA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9CED4-2EB1-4537-BE33-359BBC6EF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1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9CED4-2EB1-4537-BE33-359BBC6EF4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64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9CED4-2EB1-4537-BE33-359BBC6EF4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3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AAC8-B21E-472C-BD0C-2980D677D94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4080-3E1E-4EC0-A977-63F17502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5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AAC8-B21E-472C-BD0C-2980D677D94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4080-3E1E-4EC0-A977-63F17502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7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AAC8-B21E-472C-BD0C-2980D677D94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4080-3E1E-4EC0-A977-63F17502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82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AAC8-B21E-472C-BD0C-2980D677D94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4080-3E1E-4EC0-A977-63F17502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29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AAC8-B21E-472C-BD0C-2980D677D94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4080-3E1E-4EC0-A977-63F17502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4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AAC8-B21E-472C-BD0C-2980D677D94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4080-3E1E-4EC0-A977-63F17502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79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AAC8-B21E-472C-BD0C-2980D677D94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4080-3E1E-4EC0-A977-63F17502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85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AAC8-B21E-472C-BD0C-2980D677D94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4080-3E1E-4EC0-A977-63F17502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4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AAC8-B21E-472C-BD0C-2980D677D94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4080-3E1E-4EC0-A977-63F17502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8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AAC8-B21E-472C-BD0C-2980D677D94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4080-3E1E-4EC0-A977-63F17502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0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AAC8-B21E-472C-BD0C-2980D677D94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4080-3E1E-4EC0-A977-63F17502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6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AAC8-B21E-472C-BD0C-2980D677D94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4080-3E1E-4EC0-A977-63F17502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8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AAC8-B21E-472C-BD0C-2980D677D94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4080-3E1E-4EC0-A977-63F17502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3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AAC8-B21E-472C-BD0C-2980D677D94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4080-3E1E-4EC0-A977-63F17502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2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AAC8-B21E-472C-BD0C-2980D677D94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4080-3E1E-4EC0-A977-63F17502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4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AAC8-B21E-472C-BD0C-2980D677D94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4080-3E1E-4EC0-A977-63F17502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2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2A1AAC8-B21E-472C-BD0C-2980D677D94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07B4080-3E1E-4EC0-A977-63F17502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4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2A1AAC8-B21E-472C-BD0C-2980D677D94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07B4080-3E1E-4EC0-A977-63F17502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20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144FD-1D58-382A-E9B6-D00B2DE4F6E6}"/>
              </a:ext>
            </a:extLst>
          </p:cNvPr>
          <p:cNvSpPr txBox="1"/>
          <p:nvPr/>
        </p:nvSpPr>
        <p:spPr>
          <a:xfrm>
            <a:off x="6180269" y="369388"/>
            <a:ext cx="3709364" cy="7260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000" b="1" cap="all" spc="-5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M</a:t>
            </a:r>
            <a:r>
              <a:rPr lang="en-US" sz="4500" b="1" cap="all" spc="-5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OMENT</a:t>
            </a:r>
            <a:r>
              <a:rPr lang="en-US" sz="5000" b="1" cap="all" spc="-5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L</a:t>
            </a:r>
            <a:r>
              <a:rPr lang="en-US" sz="4500" b="1" cap="all" spc="-5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IVE</a:t>
            </a:r>
            <a:r>
              <a:rPr lang="en-US" sz="5000" b="1" cap="all" spc="-5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!</a:t>
            </a:r>
          </a:p>
        </p:txBody>
      </p:sp>
      <p:pic>
        <p:nvPicPr>
          <p:cNvPr id="8" name="Picture 7" descr="A collage of people with different facial expressions&#10;&#10;Description automatically generated">
            <a:extLst>
              <a:ext uri="{FF2B5EF4-FFF2-40B4-BE49-F238E27FC236}">
                <a16:creationId xmlns:a16="http://schemas.microsoft.com/office/drawing/2014/main" id="{40481A8E-BB29-5815-7781-569BA9C68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45" y="1356174"/>
            <a:ext cx="6413213" cy="38479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BFE5F2-1E7B-559E-11BE-052BF2ECECFE}"/>
              </a:ext>
            </a:extLst>
          </p:cNvPr>
          <p:cNvSpPr txBox="1"/>
          <p:nvPr/>
        </p:nvSpPr>
        <p:spPr>
          <a:xfrm>
            <a:off x="319353" y="2101574"/>
            <a:ext cx="39598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i="0" dirty="0">
                <a:effectLst/>
                <a:latin typeface="Georgia Regular"/>
              </a:rPr>
              <a:t>Sabbath Queen </a:t>
            </a:r>
            <a:endParaRPr lang="en-US" sz="6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CBED65-0C63-D03D-6EB6-BA869F531AA9}"/>
              </a:ext>
            </a:extLst>
          </p:cNvPr>
          <p:cNvSpPr txBox="1"/>
          <p:nvPr/>
        </p:nvSpPr>
        <p:spPr>
          <a:xfrm>
            <a:off x="5117674" y="5204102"/>
            <a:ext cx="1712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effectLst/>
                <a:latin typeface="Georgia Regular"/>
              </a:rPr>
              <a:t>Aimee</a:t>
            </a:r>
          </a:p>
          <a:p>
            <a:pPr algn="ctr"/>
            <a:r>
              <a:rPr lang="en-US" b="0" i="0" dirty="0">
                <a:effectLst/>
                <a:latin typeface="Georgia Regular"/>
              </a:rPr>
              <a:t>Ginsburg </a:t>
            </a:r>
            <a:r>
              <a:rPr lang="en-US" b="0" i="0" dirty="0" err="1">
                <a:effectLst/>
                <a:latin typeface="Georgia Regular"/>
              </a:rPr>
              <a:t>Bikel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6063F1-55AA-4068-E499-3A10B0A2D8CB}"/>
              </a:ext>
            </a:extLst>
          </p:cNvPr>
          <p:cNvSpPr txBox="1"/>
          <p:nvPr/>
        </p:nvSpPr>
        <p:spPr>
          <a:xfrm>
            <a:off x="7531524" y="5192806"/>
            <a:ext cx="1333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 err="1">
                <a:effectLst/>
                <a:latin typeface="Georgia Regular"/>
              </a:rPr>
              <a:t>Amichai</a:t>
            </a:r>
            <a:r>
              <a:rPr lang="en-US" b="0" i="0" dirty="0">
                <a:effectLst/>
                <a:latin typeface="Georgia Regular"/>
              </a:rPr>
              <a:t> Lau-Lavie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99CBD2-87B7-BB66-EAB6-8C7CFBBE4FF1}"/>
              </a:ext>
            </a:extLst>
          </p:cNvPr>
          <p:cNvSpPr txBox="1"/>
          <p:nvPr/>
        </p:nvSpPr>
        <p:spPr>
          <a:xfrm>
            <a:off x="9676377" y="5181509"/>
            <a:ext cx="12494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effectLst/>
                <a:latin typeface="Georgia Regular"/>
              </a:rPr>
              <a:t>Sandi DuBowski </a:t>
            </a:r>
            <a:endParaRPr lang="en-US" dirty="0"/>
          </a:p>
        </p:txBody>
      </p:sp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6DC602C-F4AA-AD9E-A51B-BA13D3FAACB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4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8" y="6460126"/>
            <a:ext cx="1427000" cy="2810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6E0CB92-7BCD-E972-8F00-B09C3245C6C1}"/>
              </a:ext>
            </a:extLst>
          </p:cNvPr>
          <p:cNvSpPr txBox="1"/>
          <p:nvPr/>
        </p:nvSpPr>
        <p:spPr>
          <a:xfrm>
            <a:off x="2026454" y="6468413"/>
            <a:ext cx="1888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</a:schemeClr>
                </a:solidFill>
              </a:rPr>
              <a:t>momentmag.com</a:t>
            </a:r>
          </a:p>
        </p:txBody>
      </p:sp>
    </p:spTree>
    <p:extLst>
      <p:ext uri="{BB962C8B-B14F-4D97-AF65-F5344CB8AC3E}">
        <p14:creationId xmlns:p14="http://schemas.microsoft.com/office/powerpoint/2010/main" val="328304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bsite">
            <a:extLst>
              <a:ext uri="{FF2B5EF4-FFF2-40B4-BE49-F238E27FC236}">
                <a16:creationId xmlns:a16="http://schemas.microsoft.com/office/drawing/2014/main" id="{162C504E-995E-D928-9E35-0D0B6292C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0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26</TotalTime>
  <Words>16</Words>
  <Application>Microsoft Office PowerPoint</Application>
  <PresentationFormat>Widescreen</PresentationFormat>
  <Paragraphs>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Century Gothic</vt:lpstr>
      <vt:lpstr>Georgia Regular</vt:lpstr>
      <vt:lpstr>Mesh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Suzanne Borden</dc:creator>
  <cp:lastModifiedBy>Suzanne Borden</cp:lastModifiedBy>
  <cp:revision>1</cp:revision>
  <dcterms:created xsi:type="dcterms:W3CDTF">2024-12-03T19:43:18Z</dcterms:created>
  <dcterms:modified xsi:type="dcterms:W3CDTF">2024-12-03T20:20:31Z</dcterms:modified>
</cp:coreProperties>
</file>